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D2AE50-AC16-4B9D-94C6-8254FDF10210}" v="10" dt="2022-05-26T02:17:07.2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vonne Yang" userId="916229e7950aa05f" providerId="LiveId" clId="{02D2AE50-AC16-4B9D-94C6-8254FDF10210}"/>
    <pc:docChg chg="undo custSel modSld">
      <pc:chgData name="Yvonne Yang" userId="916229e7950aa05f" providerId="LiveId" clId="{02D2AE50-AC16-4B9D-94C6-8254FDF10210}" dt="2022-05-26T02:18:26.424" v="1262" actId="20577"/>
      <pc:docMkLst>
        <pc:docMk/>
      </pc:docMkLst>
      <pc:sldChg chg="addSp delSp modSp mod setBg addAnim delAnim">
        <pc:chgData name="Yvonne Yang" userId="916229e7950aa05f" providerId="LiveId" clId="{02D2AE50-AC16-4B9D-94C6-8254FDF10210}" dt="2022-05-26T02:14:47.038" v="1180"/>
        <pc:sldMkLst>
          <pc:docMk/>
          <pc:sldMk cId="569509759" sldId="256"/>
        </pc:sldMkLst>
        <pc:spChg chg="mod ord">
          <ac:chgData name="Yvonne Yang" userId="916229e7950aa05f" providerId="LiveId" clId="{02D2AE50-AC16-4B9D-94C6-8254FDF10210}" dt="2022-05-26T02:14:47.033" v="1177" actId="26606"/>
          <ac:spMkLst>
            <pc:docMk/>
            <pc:sldMk cId="569509759" sldId="256"/>
            <ac:spMk id="2" creationId="{BC4091F0-561B-1103-9519-D46CE54E48D4}"/>
          </ac:spMkLst>
        </pc:spChg>
        <pc:spChg chg="mod ord">
          <ac:chgData name="Yvonne Yang" userId="916229e7950aa05f" providerId="LiveId" clId="{02D2AE50-AC16-4B9D-94C6-8254FDF10210}" dt="2022-05-26T02:14:47.033" v="1177" actId="26606"/>
          <ac:spMkLst>
            <pc:docMk/>
            <pc:sldMk cId="569509759" sldId="256"/>
            <ac:spMk id="3" creationId="{4096B5AB-9D2D-BA35-5DD1-DFADFFAAC4D3}"/>
          </ac:spMkLst>
        </pc:spChg>
        <pc:spChg chg="add mod ord">
          <ac:chgData name="Yvonne Yang" userId="916229e7950aa05f" providerId="LiveId" clId="{02D2AE50-AC16-4B9D-94C6-8254FDF10210}" dt="2022-05-26T02:14:47.033" v="1177" actId="26606"/>
          <ac:spMkLst>
            <pc:docMk/>
            <pc:sldMk cId="569509759" sldId="256"/>
            <ac:spMk id="8" creationId="{A74BC1A3-B5E4-19F7-E810-A02F02490ADB}"/>
          </ac:spMkLst>
        </pc:spChg>
        <pc:spChg chg="add del">
          <ac:chgData name="Yvonne Yang" userId="916229e7950aa05f" providerId="LiveId" clId="{02D2AE50-AC16-4B9D-94C6-8254FDF10210}" dt="2022-05-26T02:08:32.381" v="1146" actId="26606"/>
          <ac:spMkLst>
            <pc:docMk/>
            <pc:sldMk cId="569509759" sldId="256"/>
            <ac:spMk id="10" creationId="{E91DC736-0EF8-4F87-9146-EBF1D2EE4D3D}"/>
          </ac:spMkLst>
        </pc:spChg>
        <pc:spChg chg="add del">
          <ac:chgData name="Yvonne Yang" userId="916229e7950aa05f" providerId="LiveId" clId="{02D2AE50-AC16-4B9D-94C6-8254FDF10210}" dt="2022-05-26T02:08:32.381" v="1146" actId="26606"/>
          <ac:spMkLst>
            <pc:docMk/>
            <pc:sldMk cId="569509759" sldId="256"/>
            <ac:spMk id="12" creationId="{097CD68E-23E3-4007-8847-CD0944C4F7BE}"/>
          </ac:spMkLst>
        </pc:spChg>
        <pc:spChg chg="add del">
          <ac:chgData name="Yvonne Yang" userId="916229e7950aa05f" providerId="LiveId" clId="{02D2AE50-AC16-4B9D-94C6-8254FDF10210}" dt="2022-05-26T02:08:32.381" v="1146" actId="26606"/>
          <ac:spMkLst>
            <pc:docMk/>
            <pc:sldMk cId="569509759" sldId="256"/>
            <ac:spMk id="14" creationId="{AF2F604E-43BE-4DC3-B983-E071523364F8}"/>
          </ac:spMkLst>
        </pc:spChg>
        <pc:spChg chg="add del">
          <ac:chgData name="Yvonne Yang" userId="916229e7950aa05f" providerId="LiveId" clId="{02D2AE50-AC16-4B9D-94C6-8254FDF10210}" dt="2022-05-26T02:08:32.381" v="1146" actId="26606"/>
          <ac:spMkLst>
            <pc:docMk/>
            <pc:sldMk cId="569509759" sldId="256"/>
            <ac:spMk id="16" creationId="{08C9B587-E65E-4B52-B37C-ABEBB6E87928}"/>
          </ac:spMkLst>
        </pc:spChg>
        <pc:spChg chg="add del">
          <ac:chgData name="Yvonne Yang" userId="916229e7950aa05f" providerId="LiveId" clId="{02D2AE50-AC16-4B9D-94C6-8254FDF10210}" dt="2022-05-26T02:08:15.491" v="1135" actId="26606"/>
          <ac:spMkLst>
            <pc:docMk/>
            <pc:sldMk cId="569509759" sldId="256"/>
            <ac:spMk id="21" creationId="{06DA9DF9-31F7-4056-B42E-878CC92417B8}"/>
          </ac:spMkLst>
        </pc:spChg>
        <pc:spChg chg="add del">
          <ac:chgData name="Yvonne Yang" userId="916229e7950aa05f" providerId="LiveId" clId="{02D2AE50-AC16-4B9D-94C6-8254FDF10210}" dt="2022-05-26T02:08:18.507" v="1139" actId="26606"/>
          <ac:spMkLst>
            <pc:docMk/>
            <pc:sldMk cId="569509759" sldId="256"/>
            <ac:spMk id="23" creationId="{AE9FC877-7FB6-4D22-9988-35420644E202}"/>
          </ac:spMkLst>
        </pc:spChg>
        <pc:spChg chg="add del">
          <ac:chgData name="Yvonne Yang" userId="916229e7950aa05f" providerId="LiveId" clId="{02D2AE50-AC16-4B9D-94C6-8254FDF10210}" dt="2022-05-26T02:08:18.507" v="1139" actId="26606"/>
          <ac:spMkLst>
            <pc:docMk/>
            <pc:sldMk cId="569509759" sldId="256"/>
            <ac:spMk id="24" creationId="{55666830-9A19-4E01-8505-D6C7F9AC5665}"/>
          </ac:spMkLst>
        </pc:spChg>
        <pc:spChg chg="add del">
          <ac:chgData name="Yvonne Yang" userId="916229e7950aa05f" providerId="LiveId" clId="{02D2AE50-AC16-4B9D-94C6-8254FDF10210}" dt="2022-05-26T02:08:18.507" v="1139" actId="26606"/>
          <ac:spMkLst>
            <pc:docMk/>
            <pc:sldMk cId="569509759" sldId="256"/>
            <ac:spMk id="25" creationId="{E41809D1-F12E-46BB-B804-5F209D325E8B}"/>
          </ac:spMkLst>
        </pc:spChg>
        <pc:spChg chg="add del">
          <ac:chgData name="Yvonne Yang" userId="916229e7950aa05f" providerId="LiveId" clId="{02D2AE50-AC16-4B9D-94C6-8254FDF10210}" dt="2022-05-26T02:08:18.507" v="1139" actId="26606"/>
          <ac:spMkLst>
            <pc:docMk/>
            <pc:sldMk cId="569509759" sldId="256"/>
            <ac:spMk id="27" creationId="{AF2F604E-43BE-4DC3-B983-E071523364F8}"/>
          </ac:spMkLst>
        </pc:spChg>
        <pc:spChg chg="add del">
          <ac:chgData name="Yvonne Yang" userId="916229e7950aa05f" providerId="LiveId" clId="{02D2AE50-AC16-4B9D-94C6-8254FDF10210}" dt="2022-05-26T02:08:18.507" v="1139" actId="26606"/>
          <ac:spMkLst>
            <pc:docMk/>
            <pc:sldMk cId="569509759" sldId="256"/>
            <ac:spMk id="29" creationId="{08C9B587-E65E-4B52-B37C-ABEBB6E87928}"/>
          </ac:spMkLst>
        </pc:spChg>
        <pc:spChg chg="add del">
          <ac:chgData name="Yvonne Yang" userId="916229e7950aa05f" providerId="LiveId" clId="{02D2AE50-AC16-4B9D-94C6-8254FDF10210}" dt="2022-05-26T02:08:30.418" v="1143" actId="26606"/>
          <ac:spMkLst>
            <pc:docMk/>
            <pc:sldMk cId="569509759" sldId="256"/>
            <ac:spMk id="31" creationId="{E91DC736-0EF8-4F87-9146-EBF1D2EE4D3D}"/>
          </ac:spMkLst>
        </pc:spChg>
        <pc:spChg chg="add del">
          <ac:chgData name="Yvonne Yang" userId="916229e7950aa05f" providerId="LiveId" clId="{02D2AE50-AC16-4B9D-94C6-8254FDF10210}" dt="2022-05-26T02:08:30.418" v="1143" actId="26606"/>
          <ac:spMkLst>
            <pc:docMk/>
            <pc:sldMk cId="569509759" sldId="256"/>
            <ac:spMk id="32" creationId="{097CD68E-23E3-4007-8847-CD0944C4F7BE}"/>
          </ac:spMkLst>
        </pc:spChg>
        <pc:spChg chg="add del">
          <ac:chgData name="Yvonne Yang" userId="916229e7950aa05f" providerId="LiveId" clId="{02D2AE50-AC16-4B9D-94C6-8254FDF10210}" dt="2022-05-26T02:08:30.418" v="1143" actId="26606"/>
          <ac:spMkLst>
            <pc:docMk/>
            <pc:sldMk cId="569509759" sldId="256"/>
            <ac:spMk id="33" creationId="{AF2F604E-43BE-4DC3-B983-E071523364F8}"/>
          </ac:spMkLst>
        </pc:spChg>
        <pc:spChg chg="add del">
          <ac:chgData name="Yvonne Yang" userId="916229e7950aa05f" providerId="LiveId" clId="{02D2AE50-AC16-4B9D-94C6-8254FDF10210}" dt="2022-05-26T02:08:30.418" v="1143" actId="26606"/>
          <ac:spMkLst>
            <pc:docMk/>
            <pc:sldMk cId="569509759" sldId="256"/>
            <ac:spMk id="34" creationId="{08C9B587-E65E-4B52-B37C-ABEBB6E87928}"/>
          </ac:spMkLst>
        </pc:spChg>
        <pc:spChg chg="add del">
          <ac:chgData name="Yvonne Yang" userId="916229e7950aa05f" providerId="LiveId" clId="{02D2AE50-AC16-4B9D-94C6-8254FDF10210}" dt="2022-05-26T02:08:32.376" v="1145" actId="26606"/>
          <ac:spMkLst>
            <pc:docMk/>
            <pc:sldMk cId="569509759" sldId="256"/>
            <ac:spMk id="36" creationId="{06DA9DF9-31F7-4056-B42E-878CC92417B8}"/>
          </ac:spMkLst>
        </pc:spChg>
        <pc:spChg chg="add del">
          <ac:chgData name="Yvonne Yang" userId="916229e7950aa05f" providerId="LiveId" clId="{02D2AE50-AC16-4B9D-94C6-8254FDF10210}" dt="2022-05-26T02:11:11.276" v="1151" actId="26606"/>
          <ac:spMkLst>
            <pc:docMk/>
            <pc:sldMk cId="569509759" sldId="256"/>
            <ac:spMk id="38" creationId="{6CCA5F87-1D1E-45CB-8D83-FC7EEFAD9935}"/>
          </ac:spMkLst>
        </pc:spChg>
        <pc:spChg chg="add del">
          <ac:chgData name="Yvonne Yang" userId="916229e7950aa05f" providerId="LiveId" clId="{02D2AE50-AC16-4B9D-94C6-8254FDF10210}" dt="2022-05-26T02:11:11.276" v="1151" actId="26606"/>
          <ac:spMkLst>
            <pc:docMk/>
            <pc:sldMk cId="569509759" sldId="256"/>
            <ac:spMk id="39" creationId="{7CCFC2C6-6238-4A2F-93DE-2ADF74AF635E}"/>
          </ac:spMkLst>
        </pc:spChg>
        <pc:spChg chg="add del">
          <ac:chgData name="Yvonne Yang" userId="916229e7950aa05f" providerId="LiveId" clId="{02D2AE50-AC16-4B9D-94C6-8254FDF10210}" dt="2022-05-26T02:11:11.276" v="1151" actId="26606"/>
          <ac:spMkLst>
            <pc:docMk/>
            <pc:sldMk cId="569509759" sldId="256"/>
            <ac:spMk id="40" creationId="{AF2F604E-43BE-4DC3-B983-E071523364F8}"/>
          </ac:spMkLst>
        </pc:spChg>
        <pc:spChg chg="add del">
          <ac:chgData name="Yvonne Yang" userId="916229e7950aa05f" providerId="LiveId" clId="{02D2AE50-AC16-4B9D-94C6-8254FDF10210}" dt="2022-05-26T02:11:11.276" v="1151" actId="26606"/>
          <ac:spMkLst>
            <pc:docMk/>
            <pc:sldMk cId="569509759" sldId="256"/>
            <ac:spMk id="41" creationId="{08C9B587-E65E-4B52-B37C-ABEBB6E87928}"/>
          </ac:spMkLst>
        </pc:spChg>
        <pc:spChg chg="add del">
          <ac:chgData name="Yvonne Yang" userId="916229e7950aa05f" providerId="LiveId" clId="{02D2AE50-AC16-4B9D-94C6-8254FDF10210}" dt="2022-05-26T02:13:33.604" v="1162" actId="26606"/>
          <ac:spMkLst>
            <pc:docMk/>
            <pc:sldMk cId="569509759" sldId="256"/>
            <ac:spMk id="46" creationId="{FA69AAE0-49D5-4C8B-8BA2-55898C00E05E}"/>
          </ac:spMkLst>
        </pc:spChg>
        <pc:spChg chg="add del">
          <ac:chgData name="Yvonne Yang" userId="916229e7950aa05f" providerId="LiveId" clId="{02D2AE50-AC16-4B9D-94C6-8254FDF10210}" dt="2022-05-26T02:14:47.037" v="1178" actId="26606"/>
          <ac:spMkLst>
            <pc:docMk/>
            <pc:sldMk cId="569509759" sldId="256"/>
            <ac:spMk id="51" creationId="{B4D3D850-2041-4B7C-AED9-54DA385B14F7}"/>
          </ac:spMkLst>
        </pc:spChg>
        <pc:spChg chg="add del">
          <ac:chgData name="Yvonne Yang" userId="916229e7950aa05f" providerId="LiveId" clId="{02D2AE50-AC16-4B9D-94C6-8254FDF10210}" dt="2022-05-26T02:14:47.037" v="1178" actId="26606"/>
          <ac:spMkLst>
            <pc:docMk/>
            <pc:sldMk cId="569509759" sldId="256"/>
            <ac:spMk id="53" creationId="{B497CCB5-5FC2-473C-AFCC-2430CEF1DF71}"/>
          </ac:spMkLst>
        </pc:spChg>
        <pc:spChg chg="add del">
          <ac:chgData name="Yvonne Yang" userId="916229e7950aa05f" providerId="LiveId" clId="{02D2AE50-AC16-4B9D-94C6-8254FDF10210}" dt="2022-05-26T02:14:47.037" v="1178" actId="26606"/>
          <ac:spMkLst>
            <pc:docMk/>
            <pc:sldMk cId="569509759" sldId="256"/>
            <ac:spMk id="55" creationId="{599C8C75-BFDF-44E7-A028-EEB5EDD58817}"/>
          </ac:spMkLst>
        </pc:spChg>
        <pc:spChg chg="add del">
          <ac:chgData name="Yvonne Yang" userId="916229e7950aa05f" providerId="LiveId" clId="{02D2AE50-AC16-4B9D-94C6-8254FDF10210}" dt="2022-05-26T02:14:47.033" v="1177" actId="26606"/>
          <ac:spMkLst>
            <pc:docMk/>
            <pc:sldMk cId="569509759" sldId="256"/>
            <ac:spMk id="60" creationId="{A8CCCB6D-5162-4AAE-A5E3-3AC55410DBCE}"/>
          </ac:spMkLst>
        </pc:spChg>
        <pc:spChg chg="add del">
          <ac:chgData name="Yvonne Yang" userId="916229e7950aa05f" providerId="LiveId" clId="{02D2AE50-AC16-4B9D-94C6-8254FDF10210}" dt="2022-05-26T02:14:47.033" v="1177" actId="26606"/>
          <ac:spMkLst>
            <pc:docMk/>
            <pc:sldMk cId="569509759" sldId="256"/>
            <ac:spMk id="62" creationId="{0BCD8C04-CC7B-40EF-82EB-E9821F79BB86}"/>
          </ac:spMkLst>
        </pc:spChg>
        <pc:spChg chg="add">
          <ac:chgData name="Yvonne Yang" userId="916229e7950aa05f" providerId="LiveId" clId="{02D2AE50-AC16-4B9D-94C6-8254FDF10210}" dt="2022-05-26T02:14:47.037" v="1178" actId="26606"/>
          <ac:spMkLst>
            <pc:docMk/>
            <pc:sldMk cId="569509759" sldId="256"/>
            <ac:spMk id="64" creationId="{599C8C75-BFDF-44E7-A028-EEB5EDD58817}"/>
          </ac:spMkLst>
        </pc:spChg>
        <pc:spChg chg="add">
          <ac:chgData name="Yvonne Yang" userId="916229e7950aa05f" providerId="LiveId" clId="{02D2AE50-AC16-4B9D-94C6-8254FDF10210}" dt="2022-05-26T02:14:47.037" v="1178" actId="26606"/>
          <ac:spMkLst>
            <pc:docMk/>
            <pc:sldMk cId="569509759" sldId="256"/>
            <ac:spMk id="65" creationId="{B4D3D850-2041-4B7C-AED9-54DA385B14F7}"/>
          </ac:spMkLst>
        </pc:spChg>
        <pc:spChg chg="add">
          <ac:chgData name="Yvonne Yang" userId="916229e7950aa05f" providerId="LiveId" clId="{02D2AE50-AC16-4B9D-94C6-8254FDF10210}" dt="2022-05-26T02:14:47.037" v="1178" actId="26606"/>
          <ac:spMkLst>
            <pc:docMk/>
            <pc:sldMk cId="569509759" sldId="256"/>
            <ac:spMk id="66" creationId="{B497CCB5-5FC2-473C-AFCC-2430CEF1DF71}"/>
          </ac:spMkLst>
        </pc:spChg>
        <pc:picChg chg="add del mod ord">
          <ac:chgData name="Yvonne Yang" userId="916229e7950aa05f" providerId="LiveId" clId="{02D2AE50-AC16-4B9D-94C6-8254FDF10210}" dt="2022-05-26T02:13:00.179" v="1160" actId="478"/>
          <ac:picMkLst>
            <pc:docMk/>
            <pc:sldMk cId="569509759" sldId="256"/>
            <ac:picMk id="5" creationId="{8C0873CC-B91C-0DC6-94AF-FB8ED4796D0B}"/>
          </ac:picMkLst>
        </pc:picChg>
        <pc:picChg chg="add mod ord">
          <ac:chgData name="Yvonne Yang" userId="916229e7950aa05f" providerId="LiveId" clId="{02D2AE50-AC16-4B9D-94C6-8254FDF10210}" dt="2022-05-26T02:14:47.033" v="1177" actId="26606"/>
          <ac:picMkLst>
            <pc:docMk/>
            <pc:sldMk cId="569509759" sldId="256"/>
            <ac:picMk id="7" creationId="{EC97F385-3385-9FB4-E9C1-E8F66C30B9F3}"/>
          </ac:picMkLst>
        </pc:picChg>
        <pc:picChg chg="add mod">
          <ac:chgData name="Yvonne Yang" userId="916229e7950aa05f" providerId="LiveId" clId="{02D2AE50-AC16-4B9D-94C6-8254FDF10210}" dt="2022-05-26T02:14:47.037" v="1178" actId="26606"/>
          <ac:picMkLst>
            <pc:docMk/>
            <pc:sldMk cId="569509759" sldId="256"/>
            <ac:picMk id="11" creationId="{0D98B949-6EBE-D085-5B7F-B48530F4C9BF}"/>
          </ac:picMkLst>
        </pc:picChg>
      </pc:sldChg>
      <pc:sldChg chg="addSp modSp mod setBg">
        <pc:chgData name="Yvonne Yang" userId="916229e7950aa05f" providerId="LiveId" clId="{02D2AE50-AC16-4B9D-94C6-8254FDF10210}" dt="2022-05-26T02:17:38.250" v="1204" actId="14100"/>
        <pc:sldMkLst>
          <pc:docMk/>
          <pc:sldMk cId="1233483202" sldId="257"/>
        </pc:sldMkLst>
        <pc:spChg chg="mod">
          <ac:chgData name="Yvonne Yang" userId="916229e7950aa05f" providerId="LiveId" clId="{02D2AE50-AC16-4B9D-94C6-8254FDF10210}" dt="2022-05-26T02:17:38.250" v="1204" actId="14100"/>
          <ac:spMkLst>
            <pc:docMk/>
            <pc:sldMk cId="1233483202" sldId="257"/>
            <ac:spMk id="2" creationId="{6087ED0B-0CD5-472D-40B6-59254C37FB4F}"/>
          </ac:spMkLst>
        </pc:spChg>
        <pc:spChg chg="mod">
          <ac:chgData name="Yvonne Yang" userId="916229e7950aa05f" providerId="LiveId" clId="{02D2AE50-AC16-4B9D-94C6-8254FDF10210}" dt="2022-05-26T02:12:41.160" v="1159" actId="255"/>
          <ac:spMkLst>
            <pc:docMk/>
            <pc:sldMk cId="1233483202" sldId="257"/>
            <ac:spMk id="3" creationId="{E0E8BFF9-1DE7-AB47-244E-4F3536F0D3C4}"/>
          </ac:spMkLst>
        </pc:spChg>
        <pc:spChg chg="add">
          <ac:chgData name="Yvonne Yang" userId="916229e7950aa05f" providerId="LiveId" clId="{02D2AE50-AC16-4B9D-94C6-8254FDF10210}" dt="2022-05-26T02:08:43.855" v="1147" actId="26606"/>
          <ac:spMkLst>
            <pc:docMk/>
            <pc:sldMk cId="1233483202" sldId="257"/>
            <ac:spMk id="10" creationId="{F13C74B1-5B17-4795-BED0-7140497B445A}"/>
          </ac:spMkLst>
        </pc:spChg>
        <pc:spChg chg="add">
          <ac:chgData name="Yvonne Yang" userId="916229e7950aa05f" providerId="LiveId" clId="{02D2AE50-AC16-4B9D-94C6-8254FDF10210}" dt="2022-05-26T02:08:43.855" v="1147" actId="26606"/>
          <ac:spMkLst>
            <pc:docMk/>
            <pc:sldMk cId="1233483202" sldId="257"/>
            <ac:spMk id="12" creationId="{D4974D33-8DC5-464E-8C6D-BE58F0669C17}"/>
          </ac:spMkLst>
        </pc:spChg>
        <pc:picChg chg="add mod">
          <ac:chgData name="Yvonne Yang" userId="916229e7950aa05f" providerId="LiveId" clId="{02D2AE50-AC16-4B9D-94C6-8254FDF10210}" dt="2022-05-26T02:08:43.855" v="1147" actId="26606"/>
          <ac:picMkLst>
            <pc:docMk/>
            <pc:sldMk cId="1233483202" sldId="257"/>
            <ac:picMk id="5" creationId="{135E794D-DFB4-A43E-657D-228474FF0B41}"/>
          </ac:picMkLst>
        </pc:picChg>
      </pc:sldChg>
      <pc:sldChg chg="addSp delSp modSp mod setBg">
        <pc:chgData name="Yvonne Yang" userId="916229e7950aa05f" providerId="LiveId" clId="{02D2AE50-AC16-4B9D-94C6-8254FDF10210}" dt="2022-05-26T02:17:45.027" v="1215" actId="20577"/>
        <pc:sldMkLst>
          <pc:docMk/>
          <pc:sldMk cId="128257471" sldId="258"/>
        </pc:sldMkLst>
        <pc:spChg chg="mod">
          <ac:chgData name="Yvonne Yang" userId="916229e7950aa05f" providerId="LiveId" clId="{02D2AE50-AC16-4B9D-94C6-8254FDF10210}" dt="2022-05-26T02:17:45.027" v="1215" actId="20577"/>
          <ac:spMkLst>
            <pc:docMk/>
            <pc:sldMk cId="128257471" sldId="258"/>
            <ac:spMk id="2" creationId="{CF5C209C-B31F-C0FB-2F79-516339652E9A}"/>
          </ac:spMkLst>
        </pc:spChg>
        <pc:spChg chg="mod">
          <ac:chgData name="Yvonne Yang" userId="916229e7950aa05f" providerId="LiveId" clId="{02D2AE50-AC16-4B9D-94C6-8254FDF10210}" dt="2022-05-26T02:16:13.586" v="1187" actId="26606"/>
          <ac:spMkLst>
            <pc:docMk/>
            <pc:sldMk cId="128257471" sldId="258"/>
            <ac:spMk id="3" creationId="{A03B714F-AF58-3678-41B7-C1B6CEBD18F3}"/>
          </ac:spMkLst>
        </pc:spChg>
        <pc:spChg chg="add del">
          <ac:chgData name="Yvonne Yang" userId="916229e7950aa05f" providerId="LiveId" clId="{02D2AE50-AC16-4B9D-94C6-8254FDF10210}" dt="2022-05-26T02:12:12.701" v="1154" actId="26606"/>
          <ac:spMkLst>
            <pc:docMk/>
            <pc:sldMk cId="128257471" sldId="258"/>
            <ac:spMk id="10" creationId="{8FC9BE17-9A7B-462D-AE50-3D8777387304}"/>
          </ac:spMkLst>
        </pc:spChg>
        <pc:spChg chg="add del">
          <ac:chgData name="Yvonne Yang" userId="916229e7950aa05f" providerId="LiveId" clId="{02D2AE50-AC16-4B9D-94C6-8254FDF10210}" dt="2022-05-26T02:12:12.701" v="1154" actId="26606"/>
          <ac:spMkLst>
            <pc:docMk/>
            <pc:sldMk cId="128257471" sldId="258"/>
            <ac:spMk id="12" creationId="{3EBE8569-6AEC-4B8C-8D53-2DE337CDBA65}"/>
          </ac:spMkLst>
        </pc:spChg>
        <pc:spChg chg="add del">
          <ac:chgData name="Yvonne Yang" userId="916229e7950aa05f" providerId="LiveId" clId="{02D2AE50-AC16-4B9D-94C6-8254FDF10210}" dt="2022-05-26T02:12:12.701" v="1154" actId="26606"/>
          <ac:spMkLst>
            <pc:docMk/>
            <pc:sldMk cId="128257471" sldId="258"/>
            <ac:spMk id="14" creationId="{55D4142C-5077-457F-A6AD-3FECFDB39685}"/>
          </ac:spMkLst>
        </pc:spChg>
        <pc:spChg chg="add del">
          <ac:chgData name="Yvonne Yang" userId="916229e7950aa05f" providerId="LiveId" clId="{02D2AE50-AC16-4B9D-94C6-8254FDF10210}" dt="2022-05-26T02:12:12.701" v="1154" actId="26606"/>
          <ac:spMkLst>
            <pc:docMk/>
            <pc:sldMk cId="128257471" sldId="258"/>
            <ac:spMk id="16" creationId="{7A5F0580-5EE9-419F-96EE-B6529EF6E7D0}"/>
          </ac:spMkLst>
        </pc:spChg>
        <pc:spChg chg="add del">
          <ac:chgData name="Yvonne Yang" userId="916229e7950aa05f" providerId="LiveId" clId="{02D2AE50-AC16-4B9D-94C6-8254FDF10210}" dt="2022-05-26T02:16:13.586" v="1187" actId="26606"/>
          <ac:spMkLst>
            <pc:docMk/>
            <pc:sldMk cId="128257471" sldId="258"/>
            <ac:spMk id="18" creationId="{04812C46-200A-4DEB-A05E-3ED6C68C2387}"/>
          </ac:spMkLst>
        </pc:spChg>
        <pc:spChg chg="add del">
          <ac:chgData name="Yvonne Yang" userId="916229e7950aa05f" providerId="LiveId" clId="{02D2AE50-AC16-4B9D-94C6-8254FDF10210}" dt="2022-05-26T02:16:13.586" v="1187" actId="26606"/>
          <ac:spMkLst>
            <pc:docMk/>
            <pc:sldMk cId="128257471" sldId="258"/>
            <ac:spMk id="19" creationId="{D1EA859B-E555-4109-94F3-6700E046E008}"/>
          </ac:spMkLst>
        </pc:spChg>
        <pc:spChg chg="add">
          <ac:chgData name="Yvonne Yang" userId="916229e7950aa05f" providerId="LiveId" clId="{02D2AE50-AC16-4B9D-94C6-8254FDF10210}" dt="2022-05-26T02:16:13.586" v="1187" actId="26606"/>
          <ac:spMkLst>
            <pc:docMk/>
            <pc:sldMk cId="128257471" sldId="258"/>
            <ac:spMk id="24" creationId="{2C61293E-6EBE-43EF-A52C-9BEBFD7679D4}"/>
          </ac:spMkLst>
        </pc:spChg>
        <pc:spChg chg="add">
          <ac:chgData name="Yvonne Yang" userId="916229e7950aa05f" providerId="LiveId" clId="{02D2AE50-AC16-4B9D-94C6-8254FDF10210}" dt="2022-05-26T02:16:13.586" v="1187" actId="26606"/>
          <ac:spMkLst>
            <pc:docMk/>
            <pc:sldMk cId="128257471" sldId="258"/>
            <ac:spMk id="26" creationId="{21540236-BFD5-4A9D-8840-4703E7F76825}"/>
          </ac:spMkLst>
        </pc:spChg>
        <pc:picChg chg="add mod ord">
          <ac:chgData name="Yvonne Yang" userId="916229e7950aa05f" providerId="LiveId" clId="{02D2AE50-AC16-4B9D-94C6-8254FDF10210}" dt="2022-05-26T02:16:13.586" v="1187" actId="26606"/>
          <ac:picMkLst>
            <pc:docMk/>
            <pc:sldMk cId="128257471" sldId="258"/>
            <ac:picMk id="5" creationId="{054CCDE3-A4D0-9A0E-2A59-0BA88C5CEB53}"/>
          </ac:picMkLst>
        </pc:picChg>
      </pc:sldChg>
      <pc:sldChg chg="addSp modSp mod setBg">
        <pc:chgData name="Yvonne Yang" userId="916229e7950aa05f" providerId="LiveId" clId="{02D2AE50-AC16-4B9D-94C6-8254FDF10210}" dt="2022-05-26T02:18:09.232" v="1231" actId="255"/>
        <pc:sldMkLst>
          <pc:docMk/>
          <pc:sldMk cId="3570802440" sldId="259"/>
        </pc:sldMkLst>
        <pc:spChg chg="mod">
          <ac:chgData name="Yvonne Yang" userId="916229e7950aa05f" providerId="LiveId" clId="{02D2AE50-AC16-4B9D-94C6-8254FDF10210}" dt="2022-05-26T02:18:09.232" v="1231" actId="255"/>
          <ac:spMkLst>
            <pc:docMk/>
            <pc:sldMk cId="3570802440" sldId="259"/>
            <ac:spMk id="2" creationId="{6863338F-F19C-A6C1-1C36-E99F984D1A0C}"/>
          </ac:spMkLst>
        </pc:spChg>
        <pc:spChg chg="mod">
          <ac:chgData name="Yvonne Yang" userId="916229e7950aa05f" providerId="LiveId" clId="{02D2AE50-AC16-4B9D-94C6-8254FDF10210}" dt="2022-05-26T02:15:25.554" v="1182" actId="26606"/>
          <ac:spMkLst>
            <pc:docMk/>
            <pc:sldMk cId="3570802440" sldId="259"/>
            <ac:spMk id="3" creationId="{12A64A3F-4518-D06C-4CBF-EE36CAED3518}"/>
          </ac:spMkLst>
        </pc:spChg>
        <pc:spChg chg="add">
          <ac:chgData name="Yvonne Yang" userId="916229e7950aa05f" providerId="LiveId" clId="{02D2AE50-AC16-4B9D-94C6-8254FDF10210}" dt="2022-05-26T02:15:25.554" v="1182" actId="26606"/>
          <ac:spMkLst>
            <pc:docMk/>
            <pc:sldMk cId="3570802440" sldId="259"/>
            <ac:spMk id="10" creationId="{F13C74B1-5B17-4795-BED0-7140497B445A}"/>
          </ac:spMkLst>
        </pc:spChg>
        <pc:spChg chg="add">
          <ac:chgData name="Yvonne Yang" userId="916229e7950aa05f" providerId="LiveId" clId="{02D2AE50-AC16-4B9D-94C6-8254FDF10210}" dt="2022-05-26T02:15:25.554" v="1182" actId="26606"/>
          <ac:spMkLst>
            <pc:docMk/>
            <pc:sldMk cId="3570802440" sldId="259"/>
            <ac:spMk id="12" creationId="{D4974D33-8DC5-464E-8C6D-BE58F0669C17}"/>
          </ac:spMkLst>
        </pc:spChg>
        <pc:picChg chg="add mod">
          <ac:chgData name="Yvonne Yang" userId="916229e7950aa05f" providerId="LiveId" clId="{02D2AE50-AC16-4B9D-94C6-8254FDF10210}" dt="2022-05-26T02:15:25.554" v="1182" actId="26606"/>
          <ac:picMkLst>
            <pc:docMk/>
            <pc:sldMk cId="3570802440" sldId="259"/>
            <ac:picMk id="5" creationId="{43ADABDA-7C3B-FE03-A6A9-D3A46F6D832E}"/>
          </ac:picMkLst>
        </pc:picChg>
      </pc:sldChg>
      <pc:sldChg chg="addSp delSp modSp mod setBg">
        <pc:chgData name="Yvonne Yang" userId="916229e7950aa05f" providerId="LiveId" clId="{02D2AE50-AC16-4B9D-94C6-8254FDF10210}" dt="2022-05-26T02:18:20.857" v="1252" actId="255"/>
        <pc:sldMkLst>
          <pc:docMk/>
          <pc:sldMk cId="365647342" sldId="260"/>
        </pc:sldMkLst>
        <pc:spChg chg="mod">
          <ac:chgData name="Yvonne Yang" userId="916229e7950aa05f" providerId="LiveId" clId="{02D2AE50-AC16-4B9D-94C6-8254FDF10210}" dt="2022-05-26T02:18:20.857" v="1252" actId="255"/>
          <ac:spMkLst>
            <pc:docMk/>
            <pc:sldMk cId="365647342" sldId="260"/>
            <ac:spMk id="2" creationId="{18352140-6706-AEC6-085F-20E9E508AADB}"/>
          </ac:spMkLst>
        </pc:spChg>
        <pc:spChg chg="mod ord">
          <ac:chgData name="Yvonne Yang" userId="916229e7950aa05f" providerId="LiveId" clId="{02D2AE50-AC16-4B9D-94C6-8254FDF10210}" dt="2022-05-26T02:16:04.581" v="1186" actId="26606"/>
          <ac:spMkLst>
            <pc:docMk/>
            <pc:sldMk cId="365647342" sldId="260"/>
            <ac:spMk id="3" creationId="{1035D538-A76C-7FB3-F1C5-BC9AE8FF0111}"/>
          </ac:spMkLst>
        </pc:spChg>
        <pc:spChg chg="add del">
          <ac:chgData name="Yvonne Yang" userId="916229e7950aa05f" providerId="LiveId" clId="{02D2AE50-AC16-4B9D-94C6-8254FDF10210}" dt="2022-05-26T02:16:04.575" v="1185" actId="26606"/>
          <ac:spMkLst>
            <pc:docMk/>
            <pc:sldMk cId="365647342" sldId="260"/>
            <ac:spMk id="10" creationId="{04812C46-200A-4DEB-A05E-3ED6C68C2387}"/>
          </ac:spMkLst>
        </pc:spChg>
        <pc:spChg chg="add del">
          <ac:chgData name="Yvonne Yang" userId="916229e7950aa05f" providerId="LiveId" clId="{02D2AE50-AC16-4B9D-94C6-8254FDF10210}" dt="2022-05-26T02:16:04.575" v="1185" actId="26606"/>
          <ac:spMkLst>
            <pc:docMk/>
            <pc:sldMk cId="365647342" sldId="260"/>
            <ac:spMk id="12" creationId="{D1EA859B-E555-4109-94F3-6700E046E008}"/>
          </ac:spMkLst>
        </pc:spChg>
        <pc:spChg chg="add">
          <ac:chgData name="Yvonne Yang" userId="916229e7950aa05f" providerId="LiveId" clId="{02D2AE50-AC16-4B9D-94C6-8254FDF10210}" dt="2022-05-26T02:16:04.581" v="1186" actId="26606"/>
          <ac:spMkLst>
            <pc:docMk/>
            <pc:sldMk cId="365647342" sldId="260"/>
            <ac:spMk id="14" creationId="{2C61293E-6EBE-43EF-A52C-9BEBFD7679D4}"/>
          </ac:spMkLst>
        </pc:spChg>
        <pc:spChg chg="add">
          <ac:chgData name="Yvonne Yang" userId="916229e7950aa05f" providerId="LiveId" clId="{02D2AE50-AC16-4B9D-94C6-8254FDF10210}" dt="2022-05-26T02:16:04.581" v="1186" actId="26606"/>
          <ac:spMkLst>
            <pc:docMk/>
            <pc:sldMk cId="365647342" sldId="260"/>
            <ac:spMk id="15" creationId="{21540236-BFD5-4A9D-8840-4703E7F76825}"/>
          </ac:spMkLst>
        </pc:spChg>
        <pc:picChg chg="add mod ord">
          <ac:chgData name="Yvonne Yang" userId="916229e7950aa05f" providerId="LiveId" clId="{02D2AE50-AC16-4B9D-94C6-8254FDF10210}" dt="2022-05-26T02:16:04.581" v="1186" actId="26606"/>
          <ac:picMkLst>
            <pc:docMk/>
            <pc:sldMk cId="365647342" sldId="260"/>
            <ac:picMk id="5" creationId="{22E1A16B-C5D0-3446-3122-E90DF6AE632F}"/>
          </ac:picMkLst>
        </pc:picChg>
      </pc:sldChg>
      <pc:sldChg chg="addSp delSp modSp mod">
        <pc:chgData name="Yvonne Yang" userId="916229e7950aa05f" providerId="LiveId" clId="{02D2AE50-AC16-4B9D-94C6-8254FDF10210}" dt="2022-05-26T02:18:26.424" v="1262" actId="20577"/>
        <pc:sldMkLst>
          <pc:docMk/>
          <pc:sldMk cId="2103511551" sldId="261"/>
        </pc:sldMkLst>
        <pc:spChg chg="mod">
          <ac:chgData name="Yvonne Yang" userId="916229e7950aa05f" providerId="LiveId" clId="{02D2AE50-AC16-4B9D-94C6-8254FDF10210}" dt="2022-05-26T02:18:26.424" v="1262" actId="20577"/>
          <ac:spMkLst>
            <pc:docMk/>
            <pc:sldMk cId="2103511551" sldId="261"/>
            <ac:spMk id="2" creationId="{F572822F-A8DB-BE68-6C88-18365BD63D0B}"/>
          </ac:spMkLst>
        </pc:spChg>
        <pc:spChg chg="del">
          <ac:chgData name="Yvonne Yang" userId="916229e7950aa05f" providerId="LiveId" clId="{02D2AE50-AC16-4B9D-94C6-8254FDF10210}" dt="2022-05-26T02:17:07.297" v="1188" actId="931"/>
          <ac:spMkLst>
            <pc:docMk/>
            <pc:sldMk cId="2103511551" sldId="261"/>
            <ac:spMk id="3" creationId="{14AFC280-D853-5066-3312-1EE4A3E16FC9}"/>
          </ac:spMkLst>
        </pc:spChg>
        <pc:spChg chg="add mod">
          <ac:chgData name="Yvonne Yang" userId="916229e7950aa05f" providerId="LiveId" clId="{02D2AE50-AC16-4B9D-94C6-8254FDF10210}" dt="2022-05-26T02:17:21.306" v="1189" actId="478"/>
          <ac:spMkLst>
            <pc:docMk/>
            <pc:sldMk cId="2103511551" sldId="261"/>
            <ac:spMk id="7" creationId="{68DB83DB-2655-B5D4-1C92-0CF320AB4BB1}"/>
          </ac:spMkLst>
        </pc:spChg>
        <pc:picChg chg="add del mod">
          <ac:chgData name="Yvonne Yang" userId="916229e7950aa05f" providerId="LiveId" clId="{02D2AE50-AC16-4B9D-94C6-8254FDF10210}" dt="2022-05-26T02:17:21.306" v="1189" actId="478"/>
          <ac:picMkLst>
            <pc:docMk/>
            <pc:sldMk cId="2103511551" sldId="261"/>
            <ac:picMk id="5" creationId="{78D2FF42-7720-6947-B185-7E7CCD0F9491}"/>
          </ac:picMkLst>
        </pc:picChg>
      </pc:sldChg>
    </pc:docChg>
  </pc:docChgLst>
</pc:chgInfo>
</file>

<file path=ppt/media/image1.png>
</file>

<file path=ppt/media/image2.jpe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D375-942E-446B-E3BF-D808F0C75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6515AB-FA90-4734-025F-1C3FBE2BB6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2DCD9-40EE-78BF-463F-8A9A437D2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9855B-00D3-13F2-4CE5-EBAE29E88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500CA-9E06-974B-BB0B-6BCD9B383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7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A1754-6383-ECE1-C437-845549A65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53C1E8-DDBA-3A1B-394E-51E61E30D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E0FA3-F837-1E6F-8509-170D6F37B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65918-C656-C9EA-2366-CD746566F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60738-9B2A-78F4-5A48-CC50DADDB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3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62940F-4AFC-D7F5-F11B-74320611D4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01ED5-1C90-63B9-E19B-E76CC2ACA6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6AB14-7B38-AC3F-8D0C-445C6B98D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2474C-D4A5-9B83-1C9B-5109F3AA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7C66-4AF6-0B3A-29AF-3D9DECA47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60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FB38E-B44D-7C34-C6D4-11418EC94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AECEE-DED5-F41E-2CF3-2C9AC9D99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E5752-7B26-7DE9-CC6F-81A374AE4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B17E5-F5FA-0B6B-ADA4-C9F2D900E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648EC-E155-E314-C966-EA749CBA4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1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4CB85-1B9E-0BC4-2F0B-8FB52A4E8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FBA86-95EE-1736-9AFF-64EF2E33D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4F8A3-87E5-58E2-5535-453B04C5A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690C7-2932-A685-33C9-906142F5F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706C8-3C5D-135D-748B-0B89D9683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0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90764-2759-5E94-5742-FAED20AF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BDEDD-F5D5-CBD9-213C-2D2C0E269E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4D7BD-C038-D90D-1296-8E2230B85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EDD3C-E3DE-7A94-2394-10AD7A0E8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A9B63-9892-C4D5-12E8-110C00AA8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69E179-D066-08DC-C200-F414FC1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645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15914-8F97-6975-0F1D-C0B339B6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A0240-428D-AD21-2118-7707366AB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E8E5F-AB7A-724E-CD07-291C44E3B7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8B92E7-3DAE-7BE8-F8FA-1074A09CF1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D7B197-DEF2-1790-EDDF-932D3E54EA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70C8F3-B8CD-4ED3-48DD-9DA39AAA8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20BEA0-A9FD-60CD-4485-F81E83518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6FC25-0CB3-57F8-DEA5-9DEE6BE65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1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5A6FB-C457-C6BA-0B3F-4D49AAC9E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A8C212-FF6C-D5BF-2E9B-6BA88D5A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D948B-A3E8-0AD5-4E18-D3131F6C0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1FBCE9-4B41-1642-E262-7C6BBB0E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225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DA2508-92A6-F0AE-654F-D3CFAF7CE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968388-1205-B91E-5F18-EBD76BA58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E1B0C-C31E-575D-89DB-9495CC60F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69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38C5B-A44A-861E-BA87-4102B8D4D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5FB53-E252-EC97-36F9-645CFAF6F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4F7F28-890B-9575-4D8D-002A6F9EEB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A310F0-DD13-96B8-674E-C563FF71E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EF400-FBFA-1CF3-D332-D37F6638D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E0A4E-AD4E-8DAF-094B-268E95F24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1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4587-D36B-6E51-66F7-AA03EDE51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DE2F67-2001-54E5-152E-484DA960C6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EACE83-79F5-C0C9-888A-73F2315741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C6A464-BB01-A24A-7639-E75C4347C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DEFE2-A4EE-C126-AA97-1CB40F221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FAF61-D741-198A-859C-9B12F57DB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52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81D12F-7F76-A071-B321-A7A08AC78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EDAA9-7BDA-9090-F5F8-1CDAB1C8C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263E2-5A9D-1E66-B914-DF973FA99E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252BA-FC93-49B5-9450-91CA50C0F004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C0AEB-1380-C92A-2BD6-12813E95F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B7DB4-524F-11B1-CCD8-D0E3127823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22467-5244-443A-ABB8-59D799F58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88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uturism.com/qtrobot-therapy-bot-autism/?src=feature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nc/3.0/" TargetMode="Externa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59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icture containing toy&#10;&#10;Description automatically generated">
            <a:extLst>
              <a:ext uri="{FF2B5EF4-FFF2-40B4-BE49-F238E27FC236}">
                <a16:creationId xmlns:a16="http://schemas.microsoft.com/office/drawing/2014/main" id="{EC97F385-3385-9FB4-E9C1-E8F66C30B9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6220" r="27113"/>
          <a:stretch/>
        </p:blipFill>
        <p:spPr>
          <a:xfrm>
            <a:off x="6160638" y="0"/>
            <a:ext cx="6095980" cy="6857990"/>
          </a:xfrm>
          <a:prstGeom prst="rect">
            <a:avLst/>
          </a:prstGeom>
        </p:spPr>
      </p:pic>
      <p:pic>
        <p:nvPicPr>
          <p:cNvPr id="11" name="Picture 10" descr="Person wearing business suit using laptop">
            <a:extLst>
              <a:ext uri="{FF2B5EF4-FFF2-40B4-BE49-F238E27FC236}">
                <a16:creationId xmlns:a16="http://schemas.microsoft.com/office/drawing/2014/main" id="{0D98B949-6EBE-D085-5B7F-B48530F4C9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0" r="18553" b="1"/>
          <a:stretch/>
        </p:blipFill>
        <p:spPr>
          <a:xfrm>
            <a:off x="-10879" y="10"/>
            <a:ext cx="6096000" cy="6857990"/>
          </a:xfrm>
          <a:prstGeom prst="rect">
            <a:avLst/>
          </a:prstGeom>
        </p:spPr>
      </p:pic>
      <p:sp>
        <p:nvSpPr>
          <p:cNvPr id="66" name="Rectangle 61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ame 63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96B5AB-9D2D-BA35-5DD1-DFADFFAAC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3798741"/>
            <a:ext cx="2700944" cy="659993"/>
          </a:xfrm>
          <a:noFill/>
        </p:spPr>
        <p:txBody>
          <a:bodyPr>
            <a:noAutofit/>
          </a:bodyPr>
          <a:lstStyle/>
          <a:p>
            <a:r>
              <a:rPr lang="en-CA" sz="1600">
                <a:solidFill>
                  <a:srgbClr val="080808"/>
                </a:solidFill>
              </a:rPr>
              <a:t>Predict if an online bid is made by a machine or a human</a:t>
            </a:r>
            <a:endParaRPr lang="en-US" sz="1600" dirty="0">
              <a:solidFill>
                <a:srgbClr val="080808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091F0-561B-1103-9519-D46CE54E4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431558"/>
            <a:ext cx="3618284" cy="1345720"/>
          </a:xfrm>
          <a:noFill/>
        </p:spPr>
        <p:txBody>
          <a:bodyPr anchor="ctr">
            <a:normAutofit/>
          </a:bodyPr>
          <a:lstStyle/>
          <a:p>
            <a:br>
              <a:rPr lang="en-US" sz="2800" b="1" i="0" strike="noStrike">
                <a:solidFill>
                  <a:srgbClr val="080808"/>
                </a:solidFill>
                <a:effectLst/>
                <a:latin typeface="-apple-system"/>
              </a:rPr>
            </a:br>
            <a:r>
              <a:rPr lang="en-US" sz="4000" i="0" strike="noStrike">
                <a:solidFill>
                  <a:srgbClr val="080808"/>
                </a:solidFill>
                <a:effectLst/>
                <a:latin typeface="-apple-system"/>
              </a:rPr>
              <a:t>Human or Robot</a:t>
            </a:r>
            <a:endParaRPr lang="en-US" sz="4000" dirty="0">
              <a:solidFill>
                <a:srgbClr val="080808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4BC1A3-B5E4-19F7-E810-A02F02490ADB}"/>
              </a:ext>
            </a:extLst>
          </p:cNvPr>
          <p:cNvSpPr txBox="1"/>
          <p:nvPr/>
        </p:nvSpPr>
        <p:spPr>
          <a:xfrm>
            <a:off x="3776134" y="6657945"/>
            <a:ext cx="231986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futurism.com/qtrobot-therapy-bot-autism/?src=feature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50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7ED0B-0CD5-472D-40B6-59254C37F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119673"/>
            <a:ext cx="4368602" cy="1162537"/>
          </a:xfrm>
        </p:spPr>
        <p:txBody>
          <a:bodyPr anchor="b">
            <a:normAutofit/>
          </a:bodyPr>
          <a:lstStyle/>
          <a:p>
            <a:r>
              <a:rPr lang="en-US" sz="5400" b="0" i="0" dirty="0">
                <a:effectLst/>
                <a:latin typeface="Roboto" panose="02000000000000000000" pitchFamily="2" charset="0"/>
              </a:rPr>
              <a:t>Purpose</a:t>
            </a:r>
            <a:endParaRPr lang="en-US" sz="5400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8BFF9-1DE7-AB47-244E-4F3536F0D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dirty="0"/>
              <a:t>It is predicted online retail sales will reach $6.17 trillion by 2023</a:t>
            </a:r>
          </a:p>
          <a:p>
            <a:r>
              <a:rPr lang="en-US" dirty="0"/>
              <a:t>Many bids are placed by robotic/automatic bidders</a:t>
            </a:r>
          </a:p>
          <a:p>
            <a:r>
              <a:rPr lang="en-US" dirty="0"/>
              <a:t>Using ML to flag these robotic users</a:t>
            </a:r>
          </a:p>
          <a:p>
            <a:endParaRPr lang="en-US" sz="2200" dirty="0"/>
          </a:p>
          <a:p>
            <a:pPr lvl="8"/>
            <a:endParaRPr lang="en-US" sz="2200" dirty="0"/>
          </a:p>
        </p:txBody>
      </p:sp>
      <p:pic>
        <p:nvPicPr>
          <p:cNvPr id="5" name="Picture 4" descr="Pile of American dollar banknotes">
            <a:extLst>
              <a:ext uri="{FF2B5EF4-FFF2-40B4-BE49-F238E27FC236}">
                <a16:creationId xmlns:a16="http://schemas.microsoft.com/office/drawing/2014/main" id="{135E794D-DFB4-A43E-657D-228474FF0B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93" r="878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33483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5C209C-B31F-C0FB-2F79-516339652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b="0" i="0" dirty="0">
                <a:effectLst/>
                <a:latin typeface="Roboto" panose="02000000000000000000" pitchFamily="2" charset="0"/>
              </a:rPr>
              <a:t>Data Source</a:t>
            </a:r>
            <a:endParaRPr lang="en-US" sz="5400" dirty="0"/>
          </a:p>
        </p:txBody>
      </p:sp>
      <p:pic>
        <p:nvPicPr>
          <p:cNvPr id="5" name="Picture 4" descr="Abstract particle graph background">
            <a:extLst>
              <a:ext uri="{FF2B5EF4-FFF2-40B4-BE49-F238E27FC236}">
                <a16:creationId xmlns:a16="http://schemas.microsoft.com/office/drawing/2014/main" id="{054CCDE3-A4D0-9A0E-2A59-0BA88C5CEB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93" r="20775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6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B714F-AF58-3678-41B7-C1B6CEBD1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1700" b="0" i="0">
                <a:effectLst/>
                <a:latin typeface="-apple-system"/>
              </a:rPr>
              <a:t>Our data is from Kaggle Competition posted from 7 years ago.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-apple-system"/>
              </a:rPr>
              <a:t>Bidder datasets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>
                <a:latin typeface="-apple-system"/>
              </a:rPr>
              <a:t>T</a:t>
            </a:r>
            <a:r>
              <a:rPr lang="en-US" sz="1700" b="0" i="0">
                <a:effectLst/>
                <a:latin typeface="-apple-system"/>
              </a:rPr>
              <a:t>raining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-apple-system"/>
              </a:rPr>
              <a:t>Test dataset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-apple-system"/>
              </a:rPr>
              <a:t>Bid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-apple-system"/>
              </a:rPr>
              <a:t>Bid dataset</a:t>
            </a:r>
            <a:endParaRPr lang="en-US" sz="1700">
              <a:latin typeface="-apple-system"/>
            </a:endParaRPr>
          </a:p>
          <a:p>
            <a:r>
              <a:rPr lang="en-US" sz="1700">
                <a:latin typeface="-apple-system"/>
              </a:rPr>
              <a:t>Data given: bidder id, payment account, address, auction, merchandise, device, time, country, IP, URL and outcome.</a:t>
            </a:r>
          </a:p>
          <a:p>
            <a:r>
              <a:rPr lang="en-US" sz="1700">
                <a:latin typeface="-apple-system"/>
              </a:rPr>
              <a:t>Half of the data is obfuscated to protect privacy.</a:t>
            </a:r>
          </a:p>
          <a:p>
            <a:r>
              <a:rPr lang="en-US" sz="1700">
                <a:latin typeface="-apple-system"/>
              </a:rPr>
              <a:t>Half of the columns are categorical data.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28257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63338F-F19C-A6C1-1C36-E99F984D1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b="0" i="0" dirty="0">
                <a:effectLst/>
                <a:latin typeface="Roboto" panose="02000000000000000000" pitchFamily="2" charset="0"/>
              </a:rPr>
              <a:t>Finding Answers</a:t>
            </a:r>
            <a:endParaRPr lang="en-US" sz="5400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64A3F-4518-D06C-4CBF-EE36CAED3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b="0" i="0" dirty="0">
                <a:effectLst/>
                <a:latin typeface="-apple-system"/>
              </a:rPr>
              <a:t>In order to improve fairness of bidding competition, can we identify and eliminate (if not greatly reduce) bot generated bids in auctions?</a:t>
            </a:r>
            <a:endParaRPr lang="en-US" sz="2200" dirty="0"/>
          </a:p>
        </p:txBody>
      </p:sp>
      <p:pic>
        <p:nvPicPr>
          <p:cNvPr id="5" name="Picture 4" descr="Question mark on green pastel background">
            <a:extLst>
              <a:ext uri="{FF2B5EF4-FFF2-40B4-BE49-F238E27FC236}">
                <a16:creationId xmlns:a16="http://schemas.microsoft.com/office/drawing/2014/main" id="{43ADABDA-7C3B-FE03-A6A9-D3A46F6D83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7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70802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352140-6706-AEC6-085F-20E9E508A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>
                <a:latin typeface="Roboto" panose="02000000000000000000" pitchFamily="2" charset="0"/>
              </a:rPr>
              <a:t>Data Exploration</a:t>
            </a:r>
            <a:endParaRPr lang="en-US" sz="5400" dirty="0"/>
          </a:p>
        </p:txBody>
      </p:sp>
      <p:pic>
        <p:nvPicPr>
          <p:cNvPr id="5" name="Picture 4" descr="Magnifying glass on clear background">
            <a:extLst>
              <a:ext uri="{FF2B5EF4-FFF2-40B4-BE49-F238E27FC236}">
                <a16:creationId xmlns:a16="http://schemas.microsoft.com/office/drawing/2014/main" id="{22E1A16B-C5D0-3446-3122-E90DF6AE63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7" r="14722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5D538-A76C-7FB3-F1C5-BC9AE8FF0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/>
              <a:t>Identifying and handling the missing values</a:t>
            </a:r>
          </a:p>
          <a:p>
            <a:r>
              <a:rPr lang="en-US" sz="2200"/>
              <a:t>Identifying dataset type – imbalanced dataset</a:t>
            </a:r>
          </a:p>
          <a:p>
            <a:r>
              <a:rPr lang="en-US" sz="2200"/>
              <a:t>Encoding the categorical data</a:t>
            </a:r>
          </a:p>
          <a:p>
            <a:r>
              <a:rPr lang="en-US" sz="2200"/>
              <a:t>Splitting dataset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365647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2822F-A8DB-BE68-6C88-18365BD63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2B2B2B"/>
                </a:solidFill>
                <a:latin typeface="Roboto" panose="02000000000000000000" pitchFamily="2" charset="0"/>
              </a:rPr>
              <a:t>Analysis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8DB83DB-2655-B5D4-1C92-0CF320AB4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11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175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-apple-system</vt:lpstr>
      <vt:lpstr>Arial</vt:lpstr>
      <vt:lpstr>Calibri</vt:lpstr>
      <vt:lpstr>Calibri Light</vt:lpstr>
      <vt:lpstr>Roboto</vt:lpstr>
      <vt:lpstr>Office Theme</vt:lpstr>
      <vt:lpstr> Human or Robot</vt:lpstr>
      <vt:lpstr>Purpose</vt:lpstr>
      <vt:lpstr>Data Source</vt:lpstr>
      <vt:lpstr>Finding Answers</vt:lpstr>
      <vt:lpstr>Data Exploration</vt:lpstr>
      <vt:lpstr>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Human or Robot</dc:title>
  <dc:creator>Yvonne Yang</dc:creator>
  <cp:lastModifiedBy>Yvonne Yang</cp:lastModifiedBy>
  <cp:revision>1</cp:revision>
  <dcterms:created xsi:type="dcterms:W3CDTF">2022-05-26T00:34:02Z</dcterms:created>
  <dcterms:modified xsi:type="dcterms:W3CDTF">2022-05-26T02:18:28Z</dcterms:modified>
</cp:coreProperties>
</file>

<file path=docProps/thumbnail.jpeg>
</file>